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6.jpeg" ContentType="image/jpeg"/>
  <Override PartName="/ppt/media/image10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8.jpeg" ContentType="image/jpe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8850428-65D3-403D-A9B9-15EF43152AE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21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853234-2B4A-4F3A-BDDC-EF385B89AE64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22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363F883-19B3-48C9-8978-708D42EEA4AC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2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46257B-F252-4A2C-A762-7E5D9B79B9C9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2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68A76A-8C5E-43F7-8345-E74760CF787B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2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B9933E-DB80-4140-93C2-2894741BF54C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26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584192-2C09-48BD-9FD1-059EA8117610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Tom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27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761337-3045-449A-92A6-C450494349C4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Tom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28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58C9FE-EFE3-49C0-88D2-6A820BEEA629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29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754446-F414-4F89-87A5-F91CB86BAC6B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Tom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1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37B5455-DA6C-4A75-9167-4726D3438E62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Tom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858933-B561-4CF2-9EC2-F117E59FC68A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E101E3-52D6-4B94-841C-CC5867B5A9C3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Robbe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F754B7C-3AEA-40E9-A3CD-3DE442F4047B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A17507-9D47-4442-BAF8-7C254D8ADE3B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18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3013AA-333C-4BEE-B8B4-3F5CD88C8D49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9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1D22F15-A4DB-420B-B391-93405BF40F8B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Adam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20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cs-C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FDCD35-F406-45BF-8B33-C8A0CF934011}" type="slidenum">
              <a:rPr b="0" lang="cs-C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584A8B-74BA-4BB7-98D5-4DE5A780B3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CF3693-B92A-415E-99DD-18D00B6514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F1FFD-6F3D-4EC6-885D-CEB334ECA9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1B74E1-2ABC-4DC9-9E79-F48041E220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57E4EA-F2ED-4ED9-A589-48021700CF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13E12C-060D-4C6A-B59D-5F14FFCAC5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A89F95-2DA9-493F-9003-61750A28DA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2F9C53-E72E-4206-BAD0-A5579F1BCA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A40E4B-E65E-4EC2-8C36-14220ACAB3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6999AD-9FD8-472D-8DD8-31D5F9BFC9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1B935C-F4FA-4775-B7A7-FB59B2FC61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DEE14B-A077-417B-853D-796E524FA0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D8AD0D-3F96-49A5-80AE-45E10362C7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4FF589-7E20-4CC5-BE23-10046C0627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92303B-0E33-4089-A64D-CC448A6579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79292C-F1DC-431A-B470-D42B3FE6E7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15AF2A-132C-4BD2-AA07-D2AEBE6F59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689FC1-8110-46F2-BD19-7600F5FAA6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20E629-6846-4B99-8736-480F9E4BA4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708347-264D-4776-B6F8-29453B4817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90225DB-84C0-42BA-B912-E0D65EED7D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383995-6BBB-482C-A61A-0D513A9B47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1D2795-5BAF-4635-9A0E-A2E2B556F8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1C347C-99D7-417B-8196-10EE5E27A2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C7E625-F021-4782-9B91-537E8017AF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FE9035-07B9-4607-9789-0C2441BB85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884990-CC2D-4790-8BFE-64869931E3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0E547C-9D67-43DA-ADDF-A6478585D0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5AF6653-60BF-4328-8415-247F143C7A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97E1FC-AC75-4299-94D0-63E71C09D4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D9A47A-B942-49BA-A9CA-B5D20C698B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D28E8A-96CF-4ECE-BEB9-C810005769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782ADA-077A-49AC-925E-48F3145B57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163CE4-3B28-4781-A8CC-6C30770AB9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E61C30-217C-4261-8599-730473ED30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F1D79B-3EE6-47B4-961E-1EF633B784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 hidden="1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fffff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4C577AA1-7584-4263-87F4-363E7861E78C}" type="slidenum">
              <a:rPr b="0" lang="en-US" sz="1200" spc="-1" strike="noStrike">
                <a:solidFill>
                  <a:srgbClr val="ffffff"/>
                </a:solidFill>
                <a:latin typeface="Franklin Gothic Medium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6D217BB5-94B8-42F6-BB8A-CF65564F5DDF}" type="slidenum">
              <a:rPr b="0" lang="en-US" sz="12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ftr" idx="7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8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2FC7AAC-77A5-4265-AB6A-4C405D44A4F4}" type="slidenum">
              <a:rPr b="0" lang="en-US" sz="12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9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23"/>
          <p:cNvSpPr/>
          <p:nvPr/>
        </p:nvSpPr>
        <p:spPr>
          <a:xfrm>
            <a:off x="-7560" y="0"/>
            <a:ext cx="1218780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34" name="Rectangle 25"/>
          <p:cNvSpPr/>
          <p:nvPr/>
        </p:nvSpPr>
        <p:spPr>
          <a:xfrm>
            <a:off x="4657320" y="0"/>
            <a:ext cx="7533720" cy="685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315760" y="640080"/>
            <a:ext cx="59151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88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Simple</a:t>
            </a:r>
            <a:br>
              <a:rPr sz="8800"/>
            </a:br>
            <a:r>
              <a:rPr b="0" lang="cs-CZ" sz="88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stupid</a:t>
            </a:r>
            <a:br>
              <a:rPr sz="8800"/>
            </a:br>
            <a:r>
              <a:rPr b="0" lang="cs-CZ" sz="88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Rover</a:t>
            </a:r>
            <a:endParaRPr b="0" lang="cs-CZ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5315760" y="4646160"/>
            <a:ext cx="5915160" cy="13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3600" spc="43" strike="noStrike">
                <a:solidFill>
                  <a:srgbClr val="ffffff"/>
                </a:solidFill>
                <a:latin typeface="Franklin Gothic Medium"/>
                <a:ea typeface="DejaVu Sans"/>
              </a:rPr>
              <a:t>Thomas, Robbe, Adam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Obrázek 7" descr="Obsah obrázku obraz, hora, umění, venku&#10;&#10;Popis byl vytvořen automaticky"/>
          <p:cNvPicPr/>
          <p:nvPr/>
        </p:nvPicPr>
        <p:blipFill>
          <a:blip r:embed="rId1"/>
          <a:srcRect l="18402" t="0" r="13686" b="0"/>
          <a:stretch/>
        </p:blipFill>
        <p:spPr>
          <a:xfrm>
            <a:off x="0" y="0"/>
            <a:ext cx="465624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Energy profiling  </a:t>
            </a:r>
            <a:br>
              <a:rPr sz="6600"/>
            </a:b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STM32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Obrázek 168" descr=""/>
          <p:cNvPicPr/>
          <p:nvPr/>
        </p:nvPicPr>
        <p:blipFill>
          <a:blip r:embed="rId1"/>
          <a:stretch/>
        </p:blipFill>
        <p:spPr>
          <a:xfrm>
            <a:off x="914400" y="2238480"/>
            <a:ext cx="10515600" cy="461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BLE beacon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378440" y="2208600"/>
            <a:ext cx="9436680" cy="464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BLE Scan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600200" y="2239920"/>
            <a:ext cx="9372600" cy="461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Environment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Obrázek 172" descr=""/>
          <p:cNvPicPr/>
          <p:nvPr/>
        </p:nvPicPr>
        <p:blipFill>
          <a:blip r:embed="rId1"/>
          <a:stretch/>
        </p:blipFill>
        <p:spPr>
          <a:xfrm>
            <a:off x="0" y="2286000"/>
            <a:ext cx="6157800" cy="3200040"/>
          </a:xfrm>
          <a:prstGeom prst="rect">
            <a:avLst/>
          </a:prstGeom>
          <a:ln w="0">
            <a:noFill/>
          </a:ln>
        </p:spPr>
      </p:pic>
      <p:pic>
        <p:nvPicPr>
          <p:cNvPr id="178" name="Obrázek 173" descr=""/>
          <p:cNvPicPr/>
          <p:nvPr/>
        </p:nvPicPr>
        <p:blipFill>
          <a:blip r:embed="rId2"/>
          <a:stretch/>
        </p:blipFill>
        <p:spPr>
          <a:xfrm>
            <a:off x="6025320" y="2286000"/>
            <a:ext cx="6157800" cy="320004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 txBox="1"/>
          <p:nvPr/>
        </p:nvSpPr>
        <p:spPr>
          <a:xfrm>
            <a:off x="2286000" y="5943600"/>
            <a:ext cx="891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SHT40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8229600" y="5892120"/>
            <a:ext cx="13716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LTR-329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ovéPole 175"/>
          <p:cNvSpPr/>
          <p:nvPr/>
        </p:nvSpPr>
        <p:spPr>
          <a:xfrm>
            <a:off x="4461480" y="2836440"/>
            <a:ext cx="399672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Average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2.7mA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3mA OR 10mA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SHT40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0.67mA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LTR-329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0.23mA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LoRa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Total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6.6mA OR 13.6mA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BLE comm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Zástupný obsah 4" descr="Obsah obrázku text, snímek obrazovky, multimédia, software&#10;&#10;Popis byl vytvořen automaticky"/>
          <p:cNvPicPr/>
          <p:nvPr/>
        </p:nvPicPr>
        <p:blipFill>
          <a:blip r:embed="rId1"/>
          <a:srcRect l="37483" t="1968" r="32329" b="27246"/>
          <a:stretch/>
        </p:blipFill>
        <p:spPr>
          <a:xfrm>
            <a:off x="9144000" y="3657600"/>
            <a:ext cx="975960" cy="1237680"/>
          </a:xfrm>
          <a:prstGeom prst="rect">
            <a:avLst/>
          </a:prstGeom>
          <a:ln w="0">
            <a:noFill/>
          </a:ln>
        </p:spPr>
      </p:pic>
      <p:pic>
        <p:nvPicPr>
          <p:cNvPr id="185" name="Zástupný obsah 1" descr="Obsah obrázku text, snímek obrazovky, multimédia, software&#10;&#10;Popis byl vytvořen automaticky"/>
          <p:cNvPicPr/>
          <p:nvPr/>
        </p:nvPicPr>
        <p:blipFill>
          <a:blip r:embed="rId2"/>
          <a:srcRect l="37483" t="1968" r="32329" b="27246"/>
          <a:stretch/>
        </p:blipFill>
        <p:spPr>
          <a:xfrm>
            <a:off x="1766880" y="3657600"/>
            <a:ext cx="975960" cy="1237680"/>
          </a:xfrm>
          <a:prstGeom prst="rect">
            <a:avLst/>
          </a:prstGeom>
          <a:ln w="0">
            <a:noFill/>
          </a:ln>
        </p:spPr>
      </p:pic>
      <p:pic>
        <p:nvPicPr>
          <p:cNvPr id="186" name="Obrázek 179" descr=""/>
          <p:cNvPicPr/>
          <p:nvPr/>
        </p:nvPicPr>
        <p:blipFill>
          <a:blip r:embed="rId3"/>
          <a:stretch/>
        </p:blipFill>
        <p:spPr>
          <a:xfrm rot="5400000">
            <a:off x="2640960" y="3612240"/>
            <a:ext cx="1657080" cy="1290240"/>
          </a:xfrm>
          <a:prstGeom prst="rect">
            <a:avLst/>
          </a:prstGeom>
          <a:ln w="0">
            <a:noFill/>
          </a:ln>
        </p:spPr>
      </p:pic>
      <p:sp>
        <p:nvSpPr>
          <p:cNvPr id="187" name="TextovéPole 180"/>
          <p:cNvSpPr/>
          <p:nvPr/>
        </p:nvSpPr>
        <p:spPr>
          <a:xfrm>
            <a:off x="1600200" y="5257800"/>
            <a:ext cx="1308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beacon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ovéPole 181"/>
          <p:cNvSpPr/>
          <p:nvPr/>
        </p:nvSpPr>
        <p:spPr>
          <a:xfrm>
            <a:off x="9144000" y="5257800"/>
            <a:ext cx="914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Obrázek 182" descr=""/>
          <p:cNvPicPr/>
          <p:nvPr/>
        </p:nvPicPr>
        <p:blipFill>
          <a:blip r:embed="rId4"/>
          <a:stretch/>
        </p:blipFill>
        <p:spPr>
          <a:xfrm>
            <a:off x="7086600" y="3238560"/>
            <a:ext cx="2018880" cy="2018880"/>
          </a:xfrm>
          <a:prstGeom prst="rect">
            <a:avLst/>
          </a:prstGeom>
          <a:ln w="0">
            <a:noFill/>
          </a:ln>
        </p:spPr>
      </p:pic>
      <p:sp>
        <p:nvSpPr>
          <p:cNvPr id="190" name="TextovéPole 183"/>
          <p:cNvSpPr/>
          <p:nvPr/>
        </p:nvSpPr>
        <p:spPr>
          <a:xfrm>
            <a:off x="1828800" y="2971800"/>
            <a:ext cx="840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SSR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ovéPole 184"/>
          <p:cNvSpPr/>
          <p:nvPr/>
        </p:nvSpPr>
        <p:spPr>
          <a:xfrm>
            <a:off x="9144000" y="2971800"/>
            <a:ext cx="840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SSR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Lorawan ith moderated nodered server !!! 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Gyroscope IMU 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6" name="Rectangle 19"/>
          <p:cNvSpPr/>
          <p:nvPr/>
        </p:nvSpPr>
        <p:spPr>
          <a:xfrm>
            <a:off x="1440" y="0"/>
            <a:ext cx="1218780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60120" y="3157920"/>
            <a:ext cx="5127120" cy="29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Enegry output managmenT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Obrázek 10" descr="Obsah obrázku obraz, hora, umění, venku&#10;&#10;Popis byl vytvořen automaticky"/>
          <p:cNvPicPr/>
          <p:nvPr/>
        </p:nvPicPr>
        <p:blipFill>
          <a:blip r:embed="rId1"/>
          <a:srcRect l="0" t="13174" r="-3" b="-3"/>
          <a:stretch/>
        </p:blipFill>
        <p:spPr>
          <a:xfrm flipH="1">
            <a:off x="1080" y="0"/>
            <a:ext cx="3053160" cy="2650680"/>
          </a:xfrm>
          <a:prstGeom prst="rect">
            <a:avLst/>
          </a:prstGeom>
          <a:ln w="0">
            <a:noFill/>
          </a:ln>
        </p:spPr>
      </p:pic>
      <p:pic>
        <p:nvPicPr>
          <p:cNvPr id="199" name="Obrázek 12" descr="Obsah obrázku text, diagram, snímek obrazovky, solární&#10;&#10;Popis byl vytvořen automaticky"/>
          <p:cNvPicPr/>
          <p:nvPr/>
        </p:nvPicPr>
        <p:blipFill>
          <a:blip r:embed="rId2"/>
          <a:srcRect l="0" t="0" r="-5" b="12909"/>
          <a:stretch/>
        </p:blipFill>
        <p:spPr>
          <a:xfrm>
            <a:off x="3054240" y="0"/>
            <a:ext cx="3043800" cy="2650680"/>
          </a:xfrm>
          <a:prstGeom prst="rect">
            <a:avLst/>
          </a:prstGeom>
          <a:ln w="0">
            <a:noFill/>
          </a:ln>
        </p:spPr>
      </p:pic>
      <p:pic>
        <p:nvPicPr>
          <p:cNvPr id="200" name="Zástupný obsah 4" descr="Obsah obrázku rukopis, text&#10;&#10;Popis byl vytvořen automaticky"/>
          <p:cNvPicPr/>
          <p:nvPr/>
        </p:nvPicPr>
        <p:blipFill>
          <a:blip r:embed="rId3"/>
          <a:srcRect l="8450" t="0" r="8016" b="7"/>
          <a:stretch/>
        </p:blipFill>
        <p:spPr>
          <a:xfrm>
            <a:off x="6095160" y="0"/>
            <a:ext cx="3043800" cy="2650680"/>
          </a:xfrm>
          <a:prstGeom prst="rect">
            <a:avLst/>
          </a:prstGeom>
          <a:ln w="0">
            <a:noFill/>
          </a:ln>
        </p:spPr>
      </p:pic>
      <p:pic>
        <p:nvPicPr>
          <p:cNvPr id="201" name="Obrázek 6" descr="Obsah obrázku baterie, text&#10;&#10;Popis byl vytvořen automaticky"/>
          <p:cNvPicPr/>
          <p:nvPr/>
        </p:nvPicPr>
        <p:blipFill>
          <a:blip r:embed="rId4"/>
          <a:srcRect l="0" t="9556" r="-3" b="-3"/>
          <a:stretch/>
        </p:blipFill>
        <p:spPr>
          <a:xfrm>
            <a:off x="9137880" y="0"/>
            <a:ext cx="3053160" cy="26506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743520" y="3152520"/>
            <a:ext cx="4426200" cy="297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S.S.R.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As humanities interest in Mars grows, an understanding of its weather is needed. One of the greatest challenges that the planet provides are the frequent dust storms.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This project will try to monitor the weather phenomenon (such as temperature, humidity, light, ...) to predict such storms.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(so good! I think we can say that !!!) 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The vision of mars rover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power efficient to last long on</a:t>
            </a: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 h</a:t>
            </a: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arvested energy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low power communication including</a:t>
            </a: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BLE &amp; LoRa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Environment measurements (°C, RH, LUX)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Tilt</a:t>
            </a: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 detection (gyro)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energy awareness is an important key stone of our system as it relies on harvested energy.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MVP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The MVP (Minimal Vital Product) contains the following items: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- LoRa module connection that transmits data.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- Dashboard to review received data.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- The ability to measure temperature and humidity.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- Only measure when there is enough energy available.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8"/>
          <p:cNvSpPr/>
          <p:nvPr/>
        </p:nvSpPr>
        <p:spPr>
          <a:xfrm>
            <a:off x="720" y="72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45" name="Zástupný obsah 4" descr="Obsah obrázku snímek obrazovky, text, černá, černobílá&#10;&#10;Popis byl vytvořen automaticky"/>
          <p:cNvPicPr/>
          <p:nvPr/>
        </p:nvPicPr>
        <p:blipFill>
          <a:blip r:embed="rId1"/>
          <a:srcRect l="0" t="2597" r="0" b="0"/>
          <a:stretch/>
        </p:blipFill>
        <p:spPr>
          <a:xfrm>
            <a:off x="-576000" y="-923400"/>
            <a:ext cx="13834440" cy="77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Team Division</a:t>
            </a:r>
            <a:endParaRPr b="0" lang="cs-CZ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960120" y="2652480"/>
            <a:ext cx="3382920" cy="352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2600" spc="43" strike="noStrike">
                <a:solidFill>
                  <a:srgbClr val="c00000"/>
                </a:solidFill>
                <a:latin typeface="Franklin Gothic Medium"/>
                <a:ea typeface="DejaVu Sans"/>
              </a:rPr>
              <a:t>Adam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enviromental sensing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cs-CZ" sz="2600" spc="43" strike="noStrike">
                <a:solidFill>
                  <a:srgbClr val="000000"/>
                </a:solidFill>
                <a:latin typeface="Franklin Gothic Medium"/>
                <a:ea typeface="DejaVu Sans"/>
              </a:rPr>
              <a:t>Energy output managment</a:t>
            </a:r>
            <a:endParaRPr b="0" lang="cs-CZ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ovéPole 3"/>
          <p:cNvSpPr/>
          <p:nvPr/>
        </p:nvSpPr>
        <p:spPr>
          <a:xfrm>
            <a:off x="4840560" y="2652480"/>
            <a:ext cx="3617280" cy="16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2600" spc="-1" strike="noStrike">
                <a:solidFill>
                  <a:srgbClr val="00b050"/>
                </a:solidFill>
                <a:latin typeface="Franklin Gothic Medium"/>
                <a:ea typeface="DejaVu Sans"/>
              </a:rPr>
              <a:t>Robbe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BLE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Energy Profiling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ovéPole 4"/>
          <p:cNvSpPr/>
          <p:nvPr/>
        </p:nvSpPr>
        <p:spPr>
          <a:xfrm>
            <a:off x="8602560" y="2652480"/>
            <a:ext cx="2961720" cy="16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2600" spc="-1" strike="noStrike">
                <a:solidFill>
                  <a:srgbClr val="0070c0"/>
                </a:solidFill>
                <a:latin typeface="Franklin Gothic Medium"/>
                <a:ea typeface="DejaVu Sans"/>
              </a:rPr>
              <a:t>Thomas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Gyroscope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LoRa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Dashboard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1" name="Rectangl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52" name="Zástupný obsah 4" descr="Obsah obrázku text, snímek obrazovky, Paralelní, číslo&#10;&#10;Popis byl vytvořen automaticky"/>
          <p:cNvPicPr/>
          <p:nvPr/>
        </p:nvPicPr>
        <p:blipFill>
          <a:blip r:embed="rId1"/>
          <a:srcRect l="0" t="6493" r="0" b="7603"/>
          <a:stretch/>
        </p:blipFill>
        <p:spPr>
          <a:xfrm>
            <a:off x="1440" y="0"/>
            <a:ext cx="12187800" cy="685692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13"/>
          <p:cNvSpPr/>
          <p:nvPr/>
        </p:nvSpPr>
        <p:spPr>
          <a:xfrm>
            <a:off x="0" y="0"/>
            <a:ext cx="7778160" cy="6856920"/>
          </a:xfrm>
          <a:prstGeom prst="rect">
            <a:avLst/>
          </a:prstGeom>
          <a:gradFill rotWithShape="0">
            <a:gsLst>
              <a:gs pos="42000">
                <a:srgbClr val="000000">
                  <a:alpha val="30196"/>
                </a:srgbClr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2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5" name="Rectangle 3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6" name="Rectangle 33"/>
          <p:cNvSpPr/>
          <p:nvPr/>
        </p:nvSpPr>
        <p:spPr>
          <a:xfrm>
            <a:off x="0" y="4212720"/>
            <a:ext cx="12191040" cy="26442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560" cy="11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2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Sensing</a:t>
            </a:r>
            <a:endParaRPr b="0" lang="cs-CZ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961560" y="5744880"/>
            <a:ext cx="10267560" cy="51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228600" indent="0"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400" spc="43" strike="noStrike">
                <a:solidFill>
                  <a:srgbClr val="ffffff"/>
                </a:solidFill>
                <a:latin typeface="Franklin Gothic Medium"/>
                <a:ea typeface="DejaVu Sans"/>
              </a:rPr>
              <a:t>asd</a:t>
            </a:r>
            <a:endParaRPr b="0" lang="cs-CZ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Obrázek 24" descr="Obsah obrázku Počítačová komponenta, elektronika, flash disk&#10;&#10;Popis byl vytvořen automaticky"/>
          <p:cNvPicPr/>
          <p:nvPr/>
        </p:nvPicPr>
        <p:blipFill>
          <a:blip r:embed="rId1"/>
          <a:stretch/>
        </p:blipFill>
        <p:spPr>
          <a:xfrm>
            <a:off x="938880" y="639720"/>
            <a:ext cx="3081600" cy="3081600"/>
          </a:xfrm>
          <a:prstGeom prst="rect">
            <a:avLst/>
          </a:prstGeom>
          <a:ln w="0">
            <a:noFill/>
          </a:ln>
        </p:spPr>
      </p:pic>
      <p:pic>
        <p:nvPicPr>
          <p:cNvPr id="160" name="Obrázek 6" descr="Obsah obrázku kruh, elektronika&#10;&#10;Popis byl vytvořen automaticky"/>
          <p:cNvPicPr/>
          <p:nvPr/>
        </p:nvPicPr>
        <p:blipFill>
          <a:blip r:embed="rId2"/>
          <a:stretch/>
        </p:blipFill>
        <p:spPr>
          <a:xfrm>
            <a:off x="4554720" y="639720"/>
            <a:ext cx="3081600" cy="3081600"/>
          </a:xfrm>
          <a:prstGeom prst="rect">
            <a:avLst/>
          </a:prstGeom>
          <a:ln w="0">
            <a:noFill/>
          </a:ln>
        </p:spPr>
      </p:pic>
      <p:pic>
        <p:nvPicPr>
          <p:cNvPr id="161" name="Obrázek 4" descr="Obsah obrázku Elektronické inženýrství, elektronika, Obvodoví součástka, Elektronická součástka&#10;&#10;Popis byl vytvořen automaticky"/>
          <p:cNvPicPr/>
          <p:nvPr/>
        </p:nvPicPr>
        <p:blipFill>
          <a:blip r:embed="rId3"/>
          <a:stretch/>
        </p:blipFill>
        <p:spPr>
          <a:xfrm>
            <a:off x="8146440" y="1006560"/>
            <a:ext cx="3130200" cy="23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63" name="Rectangl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4" name="Rectangle 13"/>
          <p:cNvSpPr/>
          <p:nvPr/>
        </p:nvSpPr>
        <p:spPr>
          <a:xfrm>
            <a:off x="0" y="4212720"/>
            <a:ext cx="12191040" cy="26442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560" cy="11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200" spc="111" strike="noStrike" cap="all">
                <a:solidFill>
                  <a:srgbClr val="ffffff"/>
                </a:solidFill>
                <a:latin typeface="Franklin Gothic Demi Cond"/>
                <a:ea typeface="DejaVu Sans"/>
              </a:rPr>
              <a:t>I2C</a:t>
            </a:r>
            <a:endParaRPr b="0" lang="cs-CZ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Zástupný obsah 3" descr="Obsah obrázku text, diagram, snímek obrazovky, Písmo&#10;&#10;Popis byl vytvořen automaticky"/>
          <p:cNvPicPr/>
          <p:nvPr/>
        </p:nvPicPr>
        <p:blipFill>
          <a:blip r:embed="rId1"/>
          <a:stretch/>
        </p:blipFill>
        <p:spPr>
          <a:xfrm>
            <a:off x="1702080" y="639720"/>
            <a:ext cx="3362760" cy="3081600"/>
          </a:xfrm>
          <a:prstGeom prst="rect">
            <a:avLst/>
          </a:prstGeom>
          <a:ln w="0">
            <a:noFill/>
          </a:ln>
        </p:spPr>
      </p:pic>
      <p:pic>
        <p:nvPicPr>
          <p:cNvPr id="167" name="Obrázek 4" descr="Obsah obrázku text, Písmo, řada/pruh, účtenka&#10;&#10;Popis byl vytvořen automaticky"/>
          <p:cNvPicPr/>
          <p:nvPr/>
        </p:nvPicPr>
        <p:blipFill>
          <a:blip r:embed="rId2"/>
          <a:stretch/>
        </p:blipFill>
        <p:spPr>
          <a:xfrm>
            <a:off x="6338160" y="1508040"/>
            <a:ext cx="4938120" cy="1344960"/>
          </a:xfrm>
          <a:prstGeom prst="rect">
            <a:avLst/>
          </a:prstGeom>
          <a:ln w="0">
            <a:noFill/>
          </a:ln>
        </p:spPr>
      </p:pic>
      <p:pic>
        <p:nvPicPr>
          <p:cNvPr id="168" name="Obrázek 6" descr=""/>
          <p:cNvPicPr/>
          <p:nvPr/>
        </p:nvPicPr>
        <p:blipFill>
          <a:blip r:embed="rId3"/>
          <a:srcRect l="1356" t="3139" r="658" b="0"/>
          <a:stretch/>
        </p:blipFill>
        <p:spPr>
          <a:xfrm>
            <a:off x="73080" y="4474080"/>
            <a:ext cx="5287680" cy="1743120"/>
          </a:xfrm>
          <a:prstGeom prst="rect">
            <a:avLst/>
          </a:prstGeom>
          <a:ln w="0">
            <a:noFill/>
          </a:ln>
        </p:spPr>
      </p:pic>
      <p:sp>
        <p:nvSpPr>
          <p:cNvPr id="169" name="TextovéPole 2"/>
          <p:cNvSpPr/>
          <p:nvPr/>
        </p:nvSpPr>
        <p:spPr>
          <a:xfrm>
            <a:off x="7133760" y="4278960"/>
            <a:ext cx="42498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Overall i would probably just talk about the ideal way of sensing and how it should be done,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Then i would like mention that its my firs time  doind I2C communication and then i could show my code that will hopefully whork by then.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I could also mention the photo resistor idea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Application>LibreOffice/7.4.7.2$Linux_X86_64 LibreOffice_project/40$Build-2</Application>
  <AppVersion>15.0000</AppVersion>
  <Words>340</Words>
  <Paragraphs>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2024-11-13T10:10:57Z</dcterms:created>
  <dc:creator>Adam Hejduk</dc:creator>
  <dc:description/>
  <dc:language>en-US</dc:language>
  <cp:lastModifiedBy/>
  <dcterms:modified xsi:type="dcterms:W3CDTF">2024-11-19T17:51:42Z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Širokoúhlá obrazovka</vt:lpwstr>
  </property>
  <property fmtid="{D5CDD505-2E9C-101B-9397-08002B2CF9AE}" pid="4" name="Slides">
    <vt:i4>17</vt:i4>
  </property>
</Properties>
</file>